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4" r:id="rId14"/>
    <p:sldId id="296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9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4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02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03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6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70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92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47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10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14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64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2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033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83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F9A07-BD01-4F84-9D51-DF20A05F3F2C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70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685838" y="1533260"/>
            <a:ext cx="4820323" cy="3791479"/>
            <a:chOff x="3685838" y="1533260"/>
            <a:chExt cx="4820323" cy="37914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838" y="1533260"/>
              <a:ext cx="4820323" cy="379147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110754" y="2864581"/>
              <a:ext cx="3973189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116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63613" y="0"/>
            <a:ext cx="7064774" cy="6858000"/>
            <a:chOff x="2563613" y="0"/>
            <a:chExt cx="7064774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613" y="0"/>
              <a:ext cx="7064774" cy="6858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690467" y="3257550"/>
              <a:ext cx="6043958" cy="1714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919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976312" y="90486"/>
            <a:ext cx="9986963" cy="6179679"/>
            <a:chOff x="976312" y="90486"/>
            <a:chExt cx="9986963" cy="6179679"/>
          </a:xfrm>
        </p:grpSpPr>
        <p:grpSp>
          <p:nvGrpSpPr>
            <p:cNvPr id="5" name="그룹 4"/>
            <p:cNvGrpSpPr/>
            <p:nvPr/>
          </p:nvGrpSpPr>
          <p:grpSpPr>
            <a:xfrm>
              <a:off x="976312" y="90486"/>
              <a:ext cx="9986963" cy="6179679"/>
              <a:chOff x="976312" y="90486"/>
              <a:chExt cx="9986963" cy="617967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6312" y="90486"/>
                <a:ext cx="4900614" cy="3059774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90486"/>
                <a:ext cx="4867275" cy="3054463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8063" y="3228975"/>
                <a:ext cx="4900614" cy="304119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1123950" y="124838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44138" y="124838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②</a:t>
              </a:r>
              <a:endParaRPr lang="ko-KR" alt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01038" y="350950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94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"/>
            <a:ext cx="12192000" cy="685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64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1990"/>
            <a:ext cx="12192000" cy="6854019"/>
            <a:chOff x="0" y="1990"/>
            <a:chExt cx="12192000" cy="685401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90"/>
              <a:ext cx="12192000" cy="685401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584544" y="1283154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① </a:t>
              </a:r>
              <a:r>
                <a:rPr lang="en-US" altLang="ko-KR" b="1" dirty="0" smtClean="0"/>
                <a:t>Console</a:t>
              </a:r>
              <a:endParaRPr lang="ko-KR" altLang="en-US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321588" y="1995635"/>
              <a:ext cx="1128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②</a:t>
              </a:r>
              <a:r>
                <a:rPr lang="ko-KR" altLang="en-US" b="1" dirty="0" smtClean="0"/>
                <a:t> </a:t>
              </a:r>
              <a:r>
                <a:rPr lang="en-US" altLang="ko-KR" b="1" dirty="0" smtClean="0"/>
                <a:t>Script</a:t>
              </a:r>
              <a:endParaRPr lang="ko-KR" altLang="en-US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4795154"/>
              <a:ext cx="3384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② </a:t>
              </a:r>
              <a:r>
                <a:rPr lang="en-US" altLang="ko-KR" b="1" dirty="0" smtClean="0"/>
                <a:t>Environment/History/Files</a:t>
              </a:r>
              <a:endParaRPr lang="ko-KR" altLang="en-US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21588" y="4425822"/>
              <a:ext cx="3610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mtClean="0"/>
                <a:t>④ </a:t>
              </a:r>
              <a:r>
                <a:rPr lang="en-US" altLang="ko-KR" b="1" dirty="0" smtClean="0"/>
                <a:t>Plots/Packages/Help/Viewer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45945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4551" t="25442" r="9317" b="56941"/>
          <a:stretch/>
        </p:blipFill>
        <p:spPr>
          <a:xfrm>
            <a:off x="4726635" y="1015068"/>
            <a:ext cx="2468422" cy="27671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49143" y="3519100"/>
            <a:ext cx="2223405" cy="202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30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212395" y="1756101"/>
            <a:ext cx="7976051" cy="3853639"/>
            <a:chOff x="2195617" y="2838281"/>
            <a:chExt cx="7976051" cy="385363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5617" y="2838282"/>
              <a:ext cx="3900383" cy="384758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8572" y="2838281"/>
              <a:ext cx="3933096" cy="3853639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256330" y="3801909"/>
              <a:ext cx="762000" cy="20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5849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12" y="1476375"/>
            <a:ext cx="54387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6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99646" y="1438275"/>
            <a:ext cx="7522770" cy="3981450"/>
            <a:chOff x="2899646" y="1438275"/>
            <a:chExt cx="7522770" cy="39814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9646" y="1438275"/>
              <a:ext cx="3657600" cy="39814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976521" y="2345342"/>
              <a:ext cx="762000" cy="20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0991" y="1462087"/>
              <a:ext cx="3781425" cy="393382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6640991" y="2345342"/>
              <a:ext cx="3722547" cy="23723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3256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122810" y="1438275"/>
            <a:ext cx="9541521" cy="4095750"/>
            <a:chOff x="2122810" y="1438275"/>
            <a:chExt cx="9541521" cy="40957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2810" y="1438275"/>
              <a:ext cx="3657600" cy="398145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9331" y="1438275"/>
              <a:ext cx="5715000" cy="409575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332650" y="2345342"/>
              <a:ext cx="356051" cy="20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692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37" y="1552575"/>
            <a:ext cx="49625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79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57600" y="1552575"/>
            <a:ext cx="4876800" cy="3752850"/>
            <a:chOff x="3657600" y="1552575"/>
            <a:chExt cx="4876800" cy="37528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600" y="1552575"/>
              <a:ext cx="4876800" cy="37528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109405" y="2712181"/>
              <a:ext cx="1285555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849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033462"/>
            <a:ext cx="55340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87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712" y="1438275"/>
            <a:ext cx="53625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1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805" y="946767"/>
            <a:ext cx="5800389" cy="520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59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780727" y="816812"/>
            <a:ext cx="4697227" cy="4402551"/>
            <a:chOff x="3780727" y="816812"/>
            <a:chExt cx="4697227" cy="44025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0727" y="816812"/>
              <a:ext cx="4697227" cy="4402551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198758" y="2130482"/>
              <a:ext cx="619416" cy="6531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675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59" y="534074"/>
            <a:ext cx="4873451" cy="4572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161" y="534074"/>
            <a:ext cx="4865619" cy="456976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43100" y="3147060"/>
            <a:ext cx="883920" cy="114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477000" y="3512820"/>
            <a:ext cx="2484120" cy="121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57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85531" b="54890"/>
          <a:stretch/>
        </p:blipFill>
        <p:spPr>
          <a:xfrm>
            <a:off x="3835624" y="969153"/>
            <a:ext cx="3552404" cy="43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3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652712" y="1390650"/>
            <a:ext cx="6886575" cy="4076700"/>
            <a:chOff x="2652712" y="1390650"/>
            <a:chExt cx="6886575" cy="40767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2712" y="1390650"/>
              <a:ext cx="6886575" cy="40767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750820" y="3124200"/>
              <a:ext cx="1234440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705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75" y="2389845"/>
            <a:ext cx="3933825" cy="12763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77" y="1170226"/>
            <a:ext cx="3392088" cy="3059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481" y="1170226"/>
            <a:ext cx="3526534" cy="30915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093" y="4390096"/>
            <a:ext cx="3914775" cy="12668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00300" y="3637620"/>
            <a:ext cx="1066800" cy="229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38675" y="2389845"/>
            <a:ext cx="1066800" cy="25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86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659835" y="1160700"/>
            <a:ext cx="3933825" cy="4546153"/>
            <a:chOff x="3659835" y="1160700"/>
            <a:chExt cx="3933825" cy="454615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3480" y="1160700"/>
              <a:ext cx="3526534" cy="309154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714999" y="2372167"/>
              <a:ext cx="723901" cy="2581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9835" y="4430503"/>
              <a:ext cx="3933825" cy="127635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133849" y="1962149"/>
              <a:ext cx="2819401" cy="1524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6169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433512"/>
            <a:ext cx="59436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86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662362" y="1557337"/>
            <a:ext cx="4867275" cy="3743325"/>
            <a:chOff x="3662362" y="1557337"/>
            <a:chExt cx="4867275" cy="37433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2362" y="1557337"/>
              <a:ext cx="4867275" cy="374332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117025" y="2910301"/>
              <a:ext cx="2047555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319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666750"/>
            <a:ext cx="75914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53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668" y="0"/>
            <a:ext cx="6220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74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43300" y="1965774"/>
            <a:ext cx="5105400" cy="3743325"/>
            <a:chOff x="3543300" y="1965774"/>
            <a:chExt cx="5105400" cy="37433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3300" y="1965774"/>
              <a:ext cx="5105400" cy="374332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129341" y="1984826"/>
              <a:ext cx="1111099" cy="20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6945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24200" y="929640"/>
            <a:ext cx="5413248" cy="3901440"/>
            <a:chOff x="3124200" y="929640"/>
            <a:chExt cx="5413248" cy="390144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75851" t="27252" r="4949" b="37218"/>
            <a:stretch/>
          </p:blipFill>
          <p:spPr>
            <a:xfrm>
              <a:off x="3124200" y="929640"/>
              <a:ext cx="5413248" cy="390144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433061" y="1127760"/>
              <a:ext cx="1554480" cy="152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6944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326380" y="1722119"/>
            <a:ext cx="2849880" cy="3541188"/>
            <a:chOff x="5326380" y="1722119"/>
            <a:chExt cx="2849880" cy="35411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85312" t="25336" r="2063" b="34464"/>
            <a:stretch/>
          </p:blipFill>
          <p:spPr>
            <a:xfrm>
              <a:off x="5326380" y="1722119"/>
              <a:ext cx="2849880" cy="3541188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129341" y="2019300"/>
              <a:ext cx="1231579" cy="152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9104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548062" y="1619250"/>
            <a:ext cx="5095875" cy="3619500"/>
            <a:chOff x="3548062" y="1619250"/>
            <a:chExt cx="5095875" cy="36195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8062" y="1619250"/>
              <a:ext cx="5095875" cy="36195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548062" y="2457450"/>
              <a:ext cx="5095875" cy="742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8737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548062" y="1614487"/>
            <a:ext cx="5086350" cy="3629025"/>
            <a:chOff x="3548062" y="1614487"/>
            <a:chExt cx="5086350" cy="36290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7587" y="1614487"/>
              <a:ext cx="5076825" cy="362902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548062" y="2457450"/>
              <a:ext cx="4862513" cy="2762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7894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557587" y="1609725"/>
            <a:ext cx="5076825" cy="3638550"/>
            <a:chOff x="3557587" y="1609725"/>
            <a:chExt cx="5076825" cy="3638550"/>
          </a:xfrm>
        </p:grpSpPr>
        <p:grpSp>
          <p:nvGrpSpPr>
            <p:cNvPr id="4" name="그룹 3"/>
            <p:cNvGrpSpPr/>
            <p:nvPr/>
          </p:nvGrpSpPr>
          <p:grpSpPr>
            <a:xfrm>
              <a:off x="3557587" y="1609725"/>
              <a:ext cx="5076825" cy="3638550"/>
              <a:chOff x="3557587" y="1609725"/>
              <a:chExt cx="5076825" cy="363855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7587" y="1609725"/>
                <a:ext cx="5076825" cy="3638550"/>
              </a:xfrm>
              <a:prstGeom prst="rect">
                <a:avLst/>
              </a:prstGeom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4767262" y="2514600"/>
                <a:ext cx="3052763" cy="42862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6562725" y="4819650"/>
              <a:ext cx="1162050" cy="428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891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95600" y="790575"/>
            <a:ext cx="7924800" cy="5276850"/>
            <a:chOff x="2895600" y="790575"/>
            <a:chExt cx="7924800" cy="52768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790575"/>
              <a:ext cx="7924800" cy="52768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586162" y="1066800"/>
              <a:ext cx="4576763" cy="2476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110162" y="2162175"/>
              <a:ext cx="5510213" cy="2476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8215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166937" y="438150"/>
            <a:ext cx="7858125" cy="5981700"/>
            <a:chOff x="2166937" y="438150"/>
            <a:chExt cx="7858125" cy="59817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6937" y="438150"/>
              <a:ext cx="7858125" cy="59817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167187" y="1524000"/>
              <a:ext cx="5395913" cy="29337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9139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67125" y="1533525"/>
            <a:ext cx="4857750" cy="3790950"/>
            <a:chOff x="3667125" y="1533525"/>
            <a:chExt cx="4857750" cy="37909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7125" y="1533525"/>
              <a:ext cx="4857750" cy="37909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117025" y="3039841"/>
              <a:ext cx="1285555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0893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/>
          <p:cNvGrpSpPr/>
          <p:nvPr/>
        </p:nvGrpSpPr>
        <p:grpSpPr>
          <a:xfrm>
            <a:off x="723899" y="276225"/>
            <a:ext cx="10048875" cy="6305550"/>
            <a:chOff x="723899" y="276225"/>
            <a:chExt cx="10048875" cy="6305550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723899" y="276225"/>
              <a:ext cx="10048875" cy="630555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066801" y="1533525"/>
              <a:ext cx="5029200" cy="49815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6241255" y="2476500"/>
              <a:ext cx="4188620" cy="34004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36781" y="302568"/>
              <a:ext cx="156485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리스트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(list)</a:t>
              </a:r>
              <a:endParaRPr lang="ko-KR" altLang="en-US" sz="2200" b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209675" y="2359953"/>
              <a:ext cx="4619625" cy="401227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43803" y="1538537"/>
              <a:ext cx="15824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배열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(array)</a:t>
              </a:r>
              <a:endParaRPr lang="ko-KR" altLang="en-US" sz="2200" b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79499" y="705118"/>
              <a:ext cx="2204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i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모든 유형의 객체 집합</a:t>
              </a:r>
              <a:endParaRPr lang="ko-KR" altLang="en-US" sz="1600" b="1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48701" y="1221182"/>
              <a:ext cx="32880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i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동일 유형의 객체로 구성된 데이터</a:t>
              </a:r>
              <a:endParaRPr lang="ko-KR" altLang="en-US" sz="1600" b="1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018364" y="1919488"/>
                  <a:ext cx="151156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𝒌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×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𝒏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×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𝒑</m:t>
                      </m:r>
                    </m:oMath>
                  </a14:m>
                  <a:r>
                    <a:rPr lang="en-US" altLang="ko-KR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 </a:t>
                  </a:r>
                  <a:r>
                    <a:rPr lang="ko-KR" altLang="en-US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차원</a:t>
                  </a:r>
                  <a:endParaRPr lang="ko-KR" altLang="en-US" sz="1600" b="1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8364" y="1919488"/>
                  <a:ext cx="1511568" cy="338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5455" r="-2016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6590027" y="2569518"/>
              <a:ext cx="3417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데이터프레임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2200" b="1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data.frame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)</a:t>
              </a:r>
              <a:endParaRPr lang="ko-KR" altLang="en-US" sz="2200" b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7847807" y="2974133"/>
                  <a:ext cx="120719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𝒏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×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𝒑</m:t>
                      </m:r>
                    </m:oMath>
                  </a14:m>
                  <a:r>
                    <a:rPr lang="en-US" altLang="ko-KR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 </a:t>
                  </a:r>
                  <a:r>
                    <a:rPr lang="ko-KR" altLang="en-US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차원</a:t>
                  </a:r>
                  <a:r>
                    <a:rPr lang="en-US" altLang="ko-KR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 </a:t>
                  </a:r>
                  <a:endParaRPr lang="ko-KR" altLang="en-US" sz="1600" b="1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807" y="2974133"/>
                  <a:ext cx="1207190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모서리가 둥근 직사각형 14"/>
            <p:cNvSpPr/>
            <p:nvPr/>
          </p:nvSpPr>
          <p:spPr>
            <a:xfrm>
              <a:off x="6455105" y="3429000"/>
              <a:ext cx="785707" cy="23020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solidFill>
                    <a:schemeClr val="tx1"/>
                  </a:solidFill>
                </a:rPr>
                <a:t>수치형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347780" y="3429000"/>
              <a:ext cx="717050" cy="23020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문자형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8210085" y="3429000"/>
              <a:ext cx="702935" cy="23020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Factor</a:t>
              </a: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9563100" y="3396431"/>
              <a:ext cx="712085" cy="23020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논리형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8913020" y="4224306"/>
                  <a:ext cx="70884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36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3020" y="4224306"/>
                  <a:ext cx="708848" cy="6463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6619045" y="2134284"/>
              <a:ext cx="349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i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이질적 특성의 객체로 구성된 데이터</a:t>
              </a:r>
              <a:endParaRPr lang="ko-KR" altLang="en-US" sz="1600" b="1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38981" y="2386165"/>
              <a:ext cx="170751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행렬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(matrix)</a:t>
              </a:r>
              <a:endParaRPr lang="ko-KR" altLang="en-US" sz="2200" b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182794" y="2760885"/>
                  <a:ext cx="11494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𝒏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×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𝒑</m:t>
                      </m:r>
                    </m:oMath>
                  </a14:m>
                  <a:r>
                    <a:rPr lang="en-US" altLang="ko-KR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 </a:t>
                  </a:r>
                  <a:r>
                    <a:rPr lang="ko-KR" altLang="en-US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차원</a:t>
                  </a:r>
                  <a:endParaRPr lang="ko-KR" altLang="en-US" sz="1600" b="1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2794" y="2760885"/>
                  <a:ext cx="1149482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5455" r="-2646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그룹 45"/>
            <p:cNvGrpSpPr/>
            <p:nvPr/>
          </p:nvGrpSpPr>
          <p:grpSpPr>
            <a:xfrm>
              <a:off x="1290136" y="3118489"/>
              <a:ext cx="1013419" cy="3068515"/>
              <a:chOff x="1604975" y="3046534"/>
              <a:chExt cx="1013419" cy="3068515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1657581" y="3453581"/>
                <a:ext cx="933220" cy="266146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모서리가 둥근 직사각형 22"/>
                  <p:cNvSpPr/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모서리가 둥근 직사각형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36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⋯</m:t>
                          </m:r>
                        </m:oMath>
                      </m:oMathPara>
                    </a14:m>
                    <a:endParaRPr lang="en-US" altLang="ko-KR" sz="3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모서리가 둥근 직사각형 41"/>
                  <p:cNvSpPr/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모서리가 둥근 직사각형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모서리가 둥근 직사각형 42"/>
                  <p:cNvSpPr/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모서리가 둥근 직사각형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1"/>
                    <a:stretch>
                      <a:fillRect t="-153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1604975" y="3046534"/>
                    <a:ext cx="10134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벡터</a:t>
                    </a:r>
                    <a:r>
                      <a:rPr lang="en-US" altLang="ko-KR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(vector)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𝒏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×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200" b="1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4975" y="3046534"/>
                    <a:ext cx="1013419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602" t="-1333" r="-120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그룹 46"/>
            <p:cNvGrpSpPr/>
            <p:nvPr/>
          </p:nvGrpSpPr>
          <p:grpSpPr>
            <a:xfrm>
              <a:off x="2484798" y="3129395"/>
              <a:ext cx="1013419" cy="3087565"/>
              <a:chOff x="1604975" y="3027484"/>
              <a:chExt cx="1013419" cy="3087565"/>
            </a:xfrm>
          </p:grpSpPr>
          <p:sp>
            <p:nvSpPr>
              <p:cNvPr id="48" name="모서리가 둥근 직사각형 47"/>
              <p:cNvSpPr/>
              <p:nvPr/>
            </p:nvSpPr>
            <p:spPr>
              <a:xfrm>
                <a:off x="1657581" y="3453581"/>
                <a:ext cx="933220" cy="266146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모서리가 둥근 직사각형 48"/>
                  <p:cNvSpPr/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모서리가 둥근 직사각형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36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⋯</m:t>
                          </m:r>
                        </m:oMath>
                      </m:oMathPara>
                    </a14:m>
                    <a:endParaRPr lang="en-US" altLang="ko-KR" sz="3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모서리가 둥근 직사각형 50"/>
                  <p:cNvSpPr/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모서리가 둥근 직사각형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모서리가 둥근 직사각형 51"/>
                  <p:cNvSpPr/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모서리가 둥근 직사각형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5"/>
                    <a:stretch>
                      <a:fillRect t="-15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1604975" y="3027484"/>
                    <a:ext cx="10134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벡터</a:t>
                    </a:r>
                    <a:r>
                      <a:rPr lang="en-US" altLang="ko-KR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(vector)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𝒏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×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200" b="1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4975" y="3027484"/>
                    <a:ext cx="1013419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602" r="-120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523327" y="4618305"/>
                  <a:ext cx="70884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36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3327" y="4618305"/>
                  <a:ext cx="708848" cy="64633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그룹 55"/>
            <p:cNvGrpSpPr/>
            <p:nvPr/>
          </p:nvGrpSpPr>
          <p:grpSpPr>
            <a:xfrm>
              <a:off x="4154851" y="3126800"/>
              <a:ext cx="1013419" cy="3087565"/>
              <a:chOff x="1604975" y="3027484"/>
              <a:chExt cx="1013419" cy="3087565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1657581" y="3453581"/>
                <a:ext cx="933220" cy="266146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모서리가 둥근 직사각형 57"/>
                  <p:cNvSpPr/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모서리가 둥근 직사각형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7"/>
                    <a:stretch>
                      <a:fillRect t="-15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36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⋯</m:t>
                          </m:r>
                        </m:oMath>
                      </m:oMathPara>
                    </a14:m>
                    <a:endParaRPr lang="en-US" altLang="ko-KR" sz="3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모서리가 둥근 직사각형 59"/>
                  <p:cNvSpPr/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모서리가 둥근 직사각형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모서리가 둥근 직사각형 6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604975" y="3027484"/>
                    <a:ext cx="10134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벡터</a:t>
                    </a:r>
                    <a:r>
                      <a:rPr lang="en-US" altLang="ko-KR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(vector)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𝒏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×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200" b="1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4975" y="3027484"/>
                    <a:ext cx="1013419" cy="461665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602" t="-1316" r="-120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모서리가 둥근 직사각형 62"/>
                <p:cNvSpPr/>
                <p:nvPr/>
              </p:nvSpPr>
              <p:spPr>
                <a:xfrm>
                  <a:off x="6572544" y="3877236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모서리가 둥근 직사각형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2544" y="3877236"/>
                  <a:ext cx="581620" cy="395376"/>
                </a:xfrm>
                <a:prstGeom prst="round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모서리가 둥근 직사각형 63"/>
                <p:cNvSpPr/>
                <p:nvPr/>
              </p:nvSpPr>
              <p:spPr>
                <a:xfrm>
                  <a:off x="6558909" y="4421596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모서리가 둥근 직사각형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909" y="4421596"/>
                  <a:ext cx="581620" cy="395376"/>
                </a:xfrm>
                <a:prstGeom prst="round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모서리가 둥근 직사각형 64"/>
                <p:cNvSpPr/>
                <p:nvPr/>
              </p:nvSpPr>
              <p:spPr>
                <a:xfrm>
                  <a:off x="6558909" y="5236541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모서리가 둥근 직사각형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909" y="5236541"/>
                  <a:ext cx="581620" cy="395376"/>
                </a:xfrm>
                <a:prstGeom prst="round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 rot="5400000">
                  <a:off x="6636541" y="4824799"/>
                  <a:ext cx="5325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24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636541" y="4824799"/>
                  <a:ext cx="532517" cy="4616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모서리가 둥근 직사각형 66"/>
                <p:cNvSpPr/>
                <p:nvPr/>
              </p:nvSpPr>
              <p:spPr>
                <a:xfrm>
                  <a:off x="7423730" y="3849875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모서리가 둥근 직사각형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3730" y="3849875"/>
                  <a:ext cx="581620" cy="395376"/>
                </a:xfrm>
                <a:prstGeom prst="roundRect">
                  <a:avLst/>
                </a:prstGeom>
                <a:blipFill rotWithShape="0">
                  <a:blip r:embed="rId15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모서리가 둥근 직사각형 67"/>
                <p:cNvSpPr/>
                <p:nvPr/>
              </p:nvSpPr>
              <p:spPr>
                <a:xfrm>
                  <a:off x="7410095" y="4394235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모서리가 둥근 직사각형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095" y="4394235"/>
                  <a:ext cx="581620" cy="395376"/>
                </a:xfrm>
                <a:prstGeom prst="round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모서리가 둥근 직사각형 68"/>
                <p:cNvSpPr/>
                <p:nvPr/>
              </p:nvSpPr>
              <p:spPr>
                <a:xfrm>
                  <a:off x="7410095" y="5209180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모서리가 둥근 직사각형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095" y="5209180"/>
                  <a:ext cx="581620" cy="395376"/>
                </a:xfrm>
                <a:prstGeom prst="roundRect">
                  <a:avLst/>
                </a:prstGeom>
                <a:blipFill rotWithShape="0">
                  <a:blip r:embed="rId23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 rot="5400000">
                  <a:off x="7487727" y="4797438"/>
                  <a:ext cx="5325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24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87727" y="4797438"/>
                  <a:ext cx="532517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모서리가 둥근 직사각형 70"/>
                <p:cNvSpPr/>
                <p:nvPr/>
              </p:nvSpPr>
              <p:spPr>
                <a:xfrm>
                  <a:off x="8273338" y="3838292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모서리가 둥근 직사각형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3338" y="3838292"/>
                  <a:ext cx="581620" cy="395376"/>
                </a:xfrm>
                <a:prstGeom prst="roundRect">
                  <a:avLst/>
                </a:prstGeom>
                <a:blipFill rotWithShape="0">
                  <a:blip r:embed="rId17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모서리가 둥근 직사각형 71"/>
                <p:cNvSpPr/>
                <p:nvPr/>
              </p:nvSpPr>
              <p:spPr>
                <a:xfrm>
                  <a:off x="8259703" y="4382652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모서리가 둥근 직사각형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9703" y="4382652"/>
                  <a:ext cx="581620" cy="395376"/>
                </a:xfrm>
                <a:prstGeom prst="round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모서리가 둥근 직사각형 72"/>
                <p:cNvSpPr/>
                <p:nvPr/>
              </p:nvSpPr>
              <p:spPr>
                <a:xfrm>
                  <a:off x="8259703" y="5197597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모서리가 둥근 직사각형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9703" y="5197597"/>
                  <a:ext cx="581620" cy="395376"/>
                </a:xfrm>
                <a:prstGeom prst="roundRect">
                  <a:avLst/>
                </a:prstGeom>
                <a:blipFill rotWithShape="0">
                  <a:blip r:embed="rId15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 rot="5400000">
                  <a:off x="8337335" y="4785855"/>
                  <a:ext cx="5325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24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337335" y="4785855"/>
                  <a:ext cx="532517" cy="461665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9625834" y="3838292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모서리가 둥근 직사각형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5834" y="3838292"/>
                  <a:ext cx="581620" cy="395376"/>
                </a:xfrm>
                <a:prstGeom prst="roundRect">
                  <a:avLst/>
                </a:prstGeom>
                <a:blipFill rotWithShape="0">
                  <a:blip r:embed="rId15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모서리가 둥근 직사각형 75"/>
                <p:cNvSpPr/>
                <p:nvPr/>
              </p:nvSpPr>
              <p:spPr>
                <a:xfrm>
                  <a:off x="9612199" y="4382652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모서리가 둥근 직사각형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2199" y="4382652"/>
                  <a:ext cx="581620" cy="395376"/>
                </a:xfrm>
                <a:prstGeom prst="round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모서리가 둥근 직사각형 76"/>
                <p:cNvSpPr/>
                <p:nvPr/>
              </p:nvSpPr>
              <p:spPr>
                <a:xfrm>
                  <a:off x="9612199" y="5197597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모서리가 둥근 직사각형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2199" y="5197597"/>
                  <a:ext cx="581620" cy="395376"/>
                </a:xfrm>
                <a:prstGeom prst="roundRect">
                  <a:avLst/>
                </a:prstGeom>
                <a:blipFill rotWithShape="0">
                  <a:blip r:embed="rId15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 rot="5400000">
                  <a:off x="9689831" y="4785855"/>
                  <a:ext cx="5325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24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689831" y="4785855"/>
                  <a:ext cx="532517" cy="461665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5127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7" y="1547812"/>
            <a:ext cx="48482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8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662362" y="1538287"/>
            <a:ext cx="4867275" cy="3781425"/>
            <a:chOff x="3662362" y="1538287"/>
            <a:chExt cx="4867275" cy="37814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2362" y="1538287"/>
              <a:ext cx="4867275" cy="378142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117025" y="3039841"/>
              <a:ext cx="1666555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117024" y="3649441"/>
              <a:ext cx="2154236" cy="4882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1525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1185862"/>
            <a:ext cx="91154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76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333322" y="-35132"/>
            <a:ext cx="9638645" cy="6858000"/>
            <a:chOff x="1333322" y="-35132"/>
            <a:chExt cx="9638645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3322" y="-35132"/>
              <a:ext cx="9638645" cy="6858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7224367" y="1270450"/>
              <a:ext cx="2121934" cy="3155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893779" y="6261887"/>
              <a:ext cx="860925" cy="3155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7259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193673" y="0"/>
            <a:ext cx="5671304" cy="6858000"/>
            <a:chOff x="3193673" y="0"/>
            <a:chExt cx="5671304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3673" y="0"/>
              <a:ext cx="5671304" cy="6858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126551" y="1295400"/>
              <a:ext cx="921700" cy="752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126551" y="6210300"/>
              <a:ext cx="921700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762054" y="1295400"/>
              <a:ext cx="921700" cy="752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2054" y="6210300"/>
              <a:ext cx="921700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2456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173</Words>
  <Application>Microsoft Office PowerPoint</Application>
  <PresentationFormat>와이드스크린</PresentationFormat>
  <Paragraphs>110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Arial Unicode MS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Boncho Ku</dc:creator>
  <cp:lastModifiedBy>Boncho Ku</cp:lastModifiedBy>
  <cp:revision>53</cp:revision>
  <dcterms:created xsi:type="dcterms:W3CDTF">2017-11-20T01:22:58Z</dcterms:created>
  <dcterms:modified xsi:type="dcterms:W3CDTF">2017-11-22T17:47:10Z</dcterms:modified>
</cp:coreProperties>
</file>